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1" r:id="rId14"/>
    <p:sldId id="274" r:id="rId15"/>
    <p:sldId id="275" r:id="rId16"/>
    <p:sldId id="276" r:id="rId17"/>
    <p:sldId id="27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54" autoAdjust="0"/>
    <p:restoredTop sz="94660"/>
  </p:normalViewPr>
  <p:slideViewPr>
    <p:cSldViewPr>
      <p:cViewPr>
        <p:scale>
          <a:sx n="72" d="100"/>
          <a:sy n="72" d="100"/>
        </p:scale>
        <p:origin x="-109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عنوان اسلای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a-IR" smtClean="0"/>
              <a:t>برای ویرایش سبک عنوان اسلاید اصلی، کلیک نمایید</a:t>
            </a:r>
            <a:endParaRPr lang="en-US"/>
          </a:p>
        </p:txBody>
      </p:sp>
      <p:sp>
        <p:nvSpPr>
          <p:cNvPr id="3" name="زیر نویس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a-IR" smtClean="0"/>
              <a:t>برای ویرایش سبک زیرعنوان اسلاید اصلی، کلیک نمایید</a:t>
            </a:r>
            <a:endParaRPr lang="en-US"/>
          </a:p>
        </p:txBody>
      </p:sp>
      <p:sp>
        <p:nvSpPr>
          <p:cNvPr id="4" name="نگهدارنده مکان تاری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4754-798D-4118-A33C-E8204FAFC102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5" name="نگهدارنده مکان پانویس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نگهدارنده مکان شماره اسلاید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7EE6-9B2A-4405-837E-BC305BFDAC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 متن عمود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mtClean="0"/>
              <a:t>برای ویرایش سبک عنوان اسلاید اصلی، کلیک نمایید</a:t>
            </a:r>
            <a:endParaRPr lang="en-US"/>
          </a:p>
        </p:txBody>
      </p:sp>
      <p:sp>
        <p:nvSpPr>
          <p:cNvPr id="3" name="نگهدارنده مکان متن عمودی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a-IR" smtClean="0"/>
              <a:t>برای ویرایش سبک متن اسلاید اصلی، کلیک نمایید</a:t>
            </a:r>
          </a:p>
          <a:p>
            <a:pPr lvl="1"/>
            <a:r>
              <a:rPr lang="fa-IR" smtClean="0"/>
              <a:t>سطح دوم</a:t>
            </a:r>
          </a:p>
          <a:p>
            <a:pPr lvl="2"/>
            <a:r>
              <a:rPr lang="fa-IR" smtClean="0"/>
              <a:t>سطح سوم</a:t>
            </a:r>
          </a:p>
          <a:p>
            <a:pPr lvl="3"/>
            <a:r>
              <a:rPr lang="fa-IR" smtClean="0"/>
              <a:t>سطح چهارم</a:t>
            </a:r>
          </a:p>
          <a:p>
            <a:pPr lvl="4"/>
            <a:r>
              <a:rPr lang="fa-IR" smtClean="0"/>
              <a:t>سطح پنجم</a:t>
            </a:r>
            <a:endParaRPr lang="en-US"/>
          </a:p>
        </p:txBody>
      </p:sp>
      <p:sp>
        <p:nvSpPr>
          <p:cNvPr id="4" name="نگهدارنده مکان تاری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4754-798D-4118-A33C-E8204FAFC102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5" name="نگهدارنده مکان پانویس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نگهدارنده مکان شماره اسلاید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7EE6-9B2A-4405-837E-BC305BFDAC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عمودی و مت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a-IR" smtClean="0"/>
              <a:t>برای ویرایش سبک عنوان اسلاید اصلی، کلیک نمایید</a:t>
            </a:r>
            <a:endParaRPr lang="en-US"/>
          </a:p>
        </p:txBody>
      </p:sp>
      <p:sp>
        <p:nvSpPr>
          <p:cNvPr id="3" name="نگهدارنده مکان متن عمودی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a-IR" smtClean="0"/>
              <a:t>برای ویرایش سبک متن اسلاید اصلی، کلیک نمایید</a:t>
            </a:r>
          </a:p>
          <a:p>
            <a:pPr lvl="1"/>
            <a:r>
              <a:rPr lang="fa-IR" smtClean="0"/>
              <a:t>سطح دوم</a:t>
            </a:r>
          </a:p>
          <a:p>
            <a:pPr lvl="2"/>
            <a:r>
              <a:rPr lang="fa-IR" smtClean="0"/>
              <a:t>سطح سوم</a:t>
            </a:r>
          </a:p>
          <a:p>
            <a:pPr lvl="3"/>
            <a:r>
              <a:rPr lang="fa-IR" smtClean="0"/>
              <a:t>سطح چهارم</a:t>
            </a:r>
          </a:p>
          <a:p>
            <a:pPr lvl="4"/>
            <a:r>
              <a:rPr lang="fa-IR" smtClean="0"/>
              <a:t>سطح پنجم</a:t>
            </a:r>
            <a:endParaRPr lang="en-US"/>
          </a:p>
        </p:txBody>
      </p:sp>
      <p:sp>
        <p:nvSpPr>
          <p:cNvPr id="4" name="نگهدارنده مکان تاری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4754-798D-4118-A33C-E8204FAFC102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5" name="نگهدارنده مکان پانویس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نگهدارنده مکان شماره اسلاید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7EE6-9B2A-4405-837E-BC305BFDAC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 محتو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mtClean="0"/>
              <a:t>برای ویرایش سبک عنوان اسلاید اصلی، کلیک نمایید</a:t>
            </a:r>
            <a:endParaRPr lang="en-US"/>
          </a:p>
        </p:txBody>
      </p:sp>
      <p:sp>
        <p:nvSpPr>
          <p:cNvPr id="3" name="نگهدارنده مکان محتوا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a-IR" smtClean="0"/>
              <a:t>برای ویرایش سبک متن اسلاید اصلی، کلیک نمایید</a:t>
            </a:r>
          </a:p>
          <a:p>
            <a:pPr lvl="1"/>
            <a:r>
              <a:rPr lang="fa-IR" smtClean="0"/>
              <a:t>سطح دوم</a:t>
            </a:r>
          </a:p>
          <a:p>
            <a:pPr lvl="2"/>
            <a:r>
              <a:rPr lang="fa-IR" smtClean="0"/>
              <a:t>سطح سوم</a:t>
            </a:r>
          </a:p>
          <a:p>
            <a:pPr lvl="3"/>
            <a:r>
              <a:rPr lang="fa-IR" smtClean="0"/>
              <a:t>سطح چهارم</a:t>
            </a:r>
          </a:p>
          <a:p>
            <a:pPr lvl="4"/>
            <a:r>
              <a:rPr lang="fa-IR" smtClean="0"/>
              <a:t>سطح پنجم</a:t>
            </a:r>
            <a:endParaRPr lang="en-US"/>
          </a:p>
        </p:txBody>
      </p:sp>
      <p:sp>
        <p:nvSpPr>
          <p:cNvPr id="4" name="نگهدارنده مکان تاری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4754-798D-4118-A33C-E8204FAFC102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5" name="نگهدارنده مکان پانویس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نگهدارنده مکان شماره اسلاید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7EE6-9B2A-4405-837E-BC305BFDAC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سربرگ بخ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a-IR" smtClean="0"/>
              <a:t>برای ویرایش سبک عنوان اسلاید اصلی، کلیک نمایید</a:t>
            </a:r>
            <a:endParaRPr lang="en-US"/>
          </a:p>
        </p:txBody>
      </p:sp>
      <p:sp>
        <p:nvSpPr>
          <p:cNvPr id="3" name="نگهدارنده مکان متن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a-IR" smtClean="0"/>
              <a:t>برای ویرایش سبک متن اسلاید اصلی، کلیک نمایید</a:t>
            </a:r>
          </a:p>
        </p:txBody>
      </p:sp>
      <p:sp>
        <p:nvSpPr>
          <p:cNvPr id="4" name="نگهدارنده مکان تاری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4754-798D-4118-A33C-E8204FAFC102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5" name="نگهدارنده مکان پانویس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نگهدارنده مکان شماره اسلاید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7EE6-9B2A-4405-837E-BC305BFDAC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دو محتو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mtClean="0"/>
              <a:t>برای ویرایش سبک عنوان اسلاید اصلی، کلیک نمایید</a:t>
            </a:r>
            <a:endParaRPr lang="en-US"/>
          </a:p>
        </p:txBody>
      </p:sp>
      <p:sp>
        <p:nvSpPr>
          <p:cNvPr id="3" name="نگهدارنده مکان محتوا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a-IR" smtClean="0"/>
              <a:t>برای ویرایش سبک متن اسلاید اصلی، کلیک نمایید</a:t>
            </a:r>
          </a:p>
          <a:p>
            <a:pPr lvl="1"/>
            <a:r>
              <a:rPr lang="fa-IR" smtClean="0"/>
              <a:t>سطح دوم</a:t>
            </a:r>
          </a:p>
          <a:p>
            <a:pPr lvl="2"/>
            <a:r>
              <a:rPr lang="fa-IR" smtClean="0"/>
              <a:t>سطح سوم</a:t>
            </a:r>
          </a:p>
          <a:p>
            <a:pPr lvl="3"/>
            <a:r>
              <a:rPr lang="fa-IR" smtClean="0"/>
              <a:t>سطح چهارم</a:t>
            </a:r>
          </a:p>
          <a:p>
            <a:pPr lvl="4"/>
            <a:r>
              <a:rPr lang="fa-IR" smtClean="0"/>
              <a:t>سطح پنجم</a:t>
            </a:r>
            <a:endParaRPr lang="en-US"/>
          </a:p>
        </p:txBody>
      </p:sp>
      <p:sp>
        <p:nvSpPr>
          <p:cNvPr id="4" name="نگهدارنده مکان محتوا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a-IR" smtClean="0"/>
              <a:t>برای ویرایش سبک متن اسلاید اصلی، کلیک نمایید</a:t>
            </a:r>
          </a:p>
          <a:p>
            <a:pPr lvl="1"/>
            <a:r>
              <a:rPr lang="fa-IR" smtClean="0"/>
              <a:t>سطح دوم</a:t>
            </a:r>
          </a:p>
          <a:p>
            <a:pPr lvl="2"/>
            <a:r>
              <a:rPr lang="fa-IR" smtClean="0"/>
              <a:t>سطح سوم</a:t>
            </a:r>
          </a:p>
          <a:p>
            <a:pPr lvl="3"/>
            <a:r>
              <a:rPr lang="fa-IR" smtClean="0"/>
              <a:t>سطح چهارم</a:t>
            </a:r>
          </a:p>
          <a:p>
            <a:pPr lvl="4"/>
            <a:r>
              <a:rPr lang="fa-IR" smtClean="0"/>
              <a:t>سطح پنجم</a:t>
            </a:r>
            <a:endParaRPr lang="en-US"/>
          </a:p>
        </p:txBody>
      </p:sp>
      <p:sp>
        <p:nvSpPr>
          <p:cNvPr id="5" name="نگهدارنده مکان تاری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4754-798D-4118-A33C-E8204FAFC102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6" name="نگهدارنده مکان پانویس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نگهدارنده مکان شماره اسلاید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7EE6-9B2A-4405-837E-BC305BFDAC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یس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a-IR" smtClean="0"/>
              <a:t>برای ویرایش سبک عنوان اسلاید اصلی، کلیک نمایید</a:t>
            </a:r>
            <a:endParaRPr lang="en-US"/>
          </a:p>
        </p:txBody>
      </p:sp>
      <p:sp>
        <p:nvSpPr>
          <p:cNvPr id="3" name="نگهدارنده مکان متن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a-IR" smtClean="0"/>
              <a:t>برای ویرایش سبک متن اسلاید اصلی، کلیک نمایید</a:t>
            </a:r>
          </a:p>
        </p:txBody>
      </p:sp>
      <p:sp>
        <p:nvSpPr>
          <p:cNvPr id="4" name="نگهدارنده مکان محتوا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a-IR" smtClean="0"/>
              <a:t>برای ویرایش سبک متن اسلاید اصلی، کلیک نمایید</a:t>
            </a:r>
          </a:p>
          <a:p>
            <a:pPr lvl="1"/>
            <a:r>
              <a:rPr lang="fa-IR" smtClean="0"/>
              <a:t>سطح دوم</a:t>
            </a:r>
          </a:p>
          <a:p>
            <a:pPr lvl="2"/>
            <a:r>
              <a:rPr lang="fa-IR" smtClean="0"/>
              <a:t>سطح سوم</a:t>
            </a:r>
          </a:p>
          <a:p>
            <a:pPr lvl="3"/>
            <a:r>
              <a:rPr lang="fa-IR" smtClean="0"/>
              <a:t>سطح چهارم</a:t>
            </a:r>
          </a:p>
          <a:p>
            <a:pPr lvl="4"/>
            <a:r>
              <a:rPr lang="fa-IR" smtClean="0"/>
              <a:t>سطح پنجم</a:t>
            </a:r>
            <a:endParaRPr lang="en-US"/>
          </a:p>
        </p:txBody>
      </p:sp>
      <p:sp>
        <p:nvSpPr>
          <p:cNvPr id="5" name="نگهدارنده مکان متن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a-IR" smtClean="0"/>
              <a:t>برای ویرایش سبک متن اسلاید اصلی، کلیک نمایید</a:t>
            </a:r>
          </a:p>
        </p:txBody>
      </p:sp>
      <p:sp>
        <p:nvSpPr>
          <p:cNvPr id="6" name="نگهدارنده مکان محتوا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a-IR" smtClean="0"/>
              <a:t>برای ویرایش سبک متن اسلاید اصلی، کلیک نمایید</a:t>
            </a:r>
          </a:p>
          <a:p>
            <a:pPr lvl="1"/>
            <a:r>
              <a:rPr lang="fa-IR" smtClean="0"/>
              <a:t>سطح دوم</a:t>
            </a:r>
          </a:p>
          <a:p>
            <a:pPr lvl="2"/>
            <a:r>
              <a:rPr lang="fa-IR" smtClean="0"/>
              <a:t>سطح سوم</a:t>
            </a:r>
          </a:p>
          <a:p>
            <a:pPr lvl="3"/>
            <a:r>
              <a:rPr lang="fa-IR" smtClean="0"/>
              <a:t>سطح چهارم</a:t>
            </a:r>
          </a:p>
          <a:p>
            <a:pPr lvl="4"/>
            <a:r>
              <a:rPr lang="fa-IR" smtClean="0"/>
              <a:t>سطح پنجم</a:t>
            </a:r>
            <a:endParaRPr lang="en-US"/>
          </a:p>
        </p:txBody>
      </p:sp>
      <p:sp>
        <p:nvSpPr>
          <p:cNvPr id="7" name="نگهدارنده مکان تاری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4754-798D-4118-A33C-E8204FAFC102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8" name="نگهدارنده مکان پانویس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نگهدارنده مکان شماره اسلاید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7EE6-9B2A-4405-837E-BC305BFDAC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تنها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mtClean="0"/>
              <a:t>برای ویرایش سبک عنوان اسلاید اصلی، کلیک نمایید</a:t>
            </a:r>
            <a:endParaRPr lang="en-US"/>
          </a:p>
        </p:txBody>
      </p:sp>
      <p:sp>
        <p:nvSpPr>
          <p:cNvPr id="3" name="نگهدارنده مکان تاری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4754-798D-4118-A33C-E8204FAFC102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4" name="نگهدارنده مکان پانویس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نگهدارنده مکان شماره اسلاید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7EE6-9B2A-4405-837E-BC305BFDAC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خال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گهدارنده مکان تاری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4754-798D-4118-A33C-E8204FAFC102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3" name="نگهدارنده مکان پانویس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نگهدارنده مکان شماره اسلاید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7EE6-9B2A-4405-837E-BC305BFDAC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ا با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a-IR" smtClean="0"/>
              <a:t>برای ویرایش سبک عنوان اسلاید اصلی، کلیک نمایید</a:t>
            </a:r>
            <a:endParaRPr lang="en-US"/>
          </a:p>
        </p:txBody>
      </p:sp>
      <p:sp>
        <p:nvSpPr>
          <p:cNvPr id="3" name="نگهدارنده مکان محتوا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a-IR" smtClean="0"/>
              <a:t>برای ویرایش سبک متن اسلاید اصلی، کلیک نمایید</a:t>
            </a:r>
          </a:p>
          <a:p>
            <a:pPr lvl="1"/>
            <a:r>
              <a:rPr lang="fa-IR" smtClean="0"/>
              <a:t>سطح دوم</a:t>
            </a:r>
          </a:p>
          <a:p>
            <a:pPr lvl="2"/>
            <a:r>
              <a:rPr lang="fa-IR" smtClean="0"/>
              <a:t>سطح سوم</a:t>
            </a:r>
          </a:p>
          <a:p>
            <a:pPr lvl="3"/>
            <a:r>
              <a:rPr lang="fa-IR" smtClean="0"/>
              <a:t>سطح چهارم</a:t>
            </a:r>
          </a:p>
          <a:p>
            <a:pPr lvl="4"/>
            <a:r>
              <a:rPr lang="fa-IR" smtClean="0"/>
              <a:t>سطح پنجم</a:t>
            </a:r>
            <a:endParaRPr lang="en-US"/>
          </a:p>
        </p:txBody>
      </p:sp>
      <p:sp>
        <p:nvSpPr>
          <p:cNvPr id="4" name="نگهدارنده مکان متن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a-IR" smtClean="0"/>
              <a:t>برای ویرایش سبک متن اسلاید اصلی، کلیک نمایید</a:t>
            </a:r>
          </a:p>
        </p:txBody>
      </p:sp>
      <p:sp>
        <p:nvSpPr>
          <p:cNvPr id="5" name="نگهدارنده مکان تاری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4754-798D-4118-A33C-E8204FAFC102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6" name="نگهدارنده مکان پانویس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نگهدارنده مکان شماره اسلاید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7EE6-9B2A-4405-837E-BC305BFDAC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تصویر با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a-IR" smtClean="0"/>
              <a:t>برای ویرایش سبک عنوان اسلاید اصلی، کلیک نمایید</a:t>
            </a:r>
            <a:endParaRPr lang="en-US"/>
          </a:p>
        </p:txBody>
      </p:sp>
      <p:sp>
        <p:nvSpPr>
          <p:cNvPr id="3" name="نگهدارنده مکان تصویر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نگهدارنده مکان متن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a-IR" smtClean="0"/>
              <a:t>برای ویرایش سبک متن اسلاید اصلی، کلیک نمایید</a:t>
            </a:r>
          </a:p>
        </p:txBody>
      </p:sp>
      <p:sp>
        <p:nvSpPr>
          <p:cNvPr id="5" name="نگهدارنده مکان تاری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E4754-798D-4118-A33C-E8204FAFC102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6" name="نگهدارنده مکان پانویس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نگهدارنده مکان شماره اسلاید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7EE6-9B2A-4405-837E-BC305BFDAC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گهدارنده مکان 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a-IR" smtClean="0"/>
              <a:t>برای ویرایش سبک عنوان اسلاید اصلی، کلیک نمایید</a:t>
            </a:r>
            <a:endParaRPr lang="en-US"/>
          </a:p>
        </p:txBody>
      </p:sp>
      <p:sp>
        <p:nvSpPr>
          <p:cNvPr id="3" name="نگهدارنده مکان متن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a-IR" smtClean="0"/>
              <a:t>برای ویرایش سبک متن اسلاید اصلی، کلیک نمایید</a:t>
            </a:r>
          </a:p>
          <a:p>
            <a:pPr lvl="1"/>
            <a:r>
              <a:rPr lang="fa-IR" smtClean="0"/>
              <a:t>سطح دوم</a:t>
            </a:r>
          </a:p>
          <a:p>
            <a:pPr lvl="2"/>
            <a:r>
              <a:rPr lang="fa-IR" smtClean="0"/>
              <a:t>سطح سوم</a:t>
            </a:r>
          </a:p>
          <a:p>
            <a:pPr lvl="3"/>
            <a:r>
              <a:rPr lang="fa-IR" smtClean="0"/>
              <a:t>سطح چهارم</a:t>
            </a:r>
          </a:p>
          <a:p>
            <a:pPr lvl="4"/>
            <a:r>
              <a:rPr lang="fa-IR" smtClean="0"/>
              <a:t>سطح پنجم</a:t>
            </a:r>
            <a:endParaRPr lang="en-US"/>
          </a:p>
        </p:txBody>
      </p:sp>
      <p:sp>
        <p:nvSpPr>
          <p:cNvPr id="4" name="نگهدارنده مکان تاری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E4754-798D-4118-A33C-E8204FAFC102}" type="datetimeFigureOut">
              <a:rPr lang="en-US" smtClean="0"/>
              <a:pPr/>
              <a:t>7/20/2014</a:t>
            </a:fld>
            <a:endParaRPr lang="en-US"/>
          </a:p>
        </p:txBody>
      </p:sp>
      <p:sp>
        <p:nvSpPr>
          <p:cNvPr id="5" name="نگهدارنده مکان پانویس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نگهدارنده مکان شماره اسلاید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57EE6-9B2A-4405-837E-BC305BFDAC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نگهدارنده مکان محتوا 3"/>
          <p:cNvSpPr>
            <a:spLocks noGrp="1"/>
          </p:cNvSpPr>
          <p:nvPr>
            <p:ph sz="half" idx="2"/>
          </p:nvPr>
        </p:nvSpPr>
        <p:spPr>
          <a:xfrm>
            <a:off x="4572000" y="332656"/>
            <a:ext cx="4038600" cy="4525963"/>
          </a:xfrm>
        </p:spPr>
        <p:txBody>
          <a:bodyPr>
            <a:normAutofit fontScale="85000" lnSpcReduction="20000"/>
          </a:bodyPr>
          <a:lstStyle/>
          <a:p>
            <a:pPr algn="r">
              <a:buNone/>
            </a:pPr>
            <a:r>
              <a:rPr lang="fa-IR" dirty="0" smtClean="0">
                <a:solidFill>
                  <a:schemeClr val="bg1"/>
                </a:solidFill>
              </a:rPr>
              <a:t>يک درخت میلیون ها چوب کبریت را </a:t>
            </a:r>
          </a:p>
          <a:p>
            <a:pPr algn="r">
              <a:buNone/>
            </a:pPr>
            <a:r>
              <a:rPr lang="fa-IR" dirty="0" smtClean="0">
                <a:solidFill>
                  <a:schemeClr val="bg1"/>
                </a:solidFill>
              </a:rPr>
              <a:t>می سازد</a:t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اما وقتی زمانش برسد فقط یک چوب کبریت برای سوزاندن </a:t>
            </a:r>
            <a:endParaRPr lang="en-US" dirty="0" smtClean="0">
              <a:solidFill>
                <a:schemeClr val="bg1"/>
              </a:solidFill>
            </a:endParaRPr>
          </a:p>
          <a:p>
            <a:pPr algn="r" rtl="1">
              <a:buNone/>
            </a:pPr>
            <a:r>
              <a:rPr lang="fa-IR" dirty="0" smtClean="0">
                <a:solidFill>
                  <a:schemeClr val="bg1"/>
                </a:solidFill>
              </a:rPr>
              <a:t>میلیونها درخت کافی است</a:t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b="1" dirty="0" smtClean="0">
                <a:solidFill>
                  <a:schemeClr val="bg1"/>
                </a:solidFill>
              </a:rPr>
              <a:t>زمانه و شرایط در هر موقعی می تواند تغییر کند</a:t>
            </a:r>
            <a:br>
              <a:rPr lang="fa-IR" b="1" dirty="0" smtClean="0">
                <a:solidFill>
                  <a:schemeClr val="bg1"/>
                </a:solidFill>
              </a:rPr>
            </a:br>
            <a:r>
              <a:rPr lang="fa-IR" b="1" dirty="0" smtClean="0">
                <a:solidFill>
                  <a:schemeClr val="bg1"/>
                </a:solidFill>
              </a:rPr>
              <a:t>در زندگی هیچ کس را تحقیر و آزار نکنید</a:t>
            </a:r>
            <a:br>
              <a:rPr lang="fa-IR" b="1" dirty="0" smtClean="0">
                <a:solidFill>
                  <a:schemeClr val="bg1"/>
                </a:solidFill>
              </a:rPr>
            </a:br>
            <a:r>
              <a:rPr lang="fa-IR" b="1" dirty="0" smtClean="0">
                <a:solidFill>
                  <a:schemeClr val="bg1"/>
                </a:solidFill>
              </a:rPr>
              <a:t>شاید امروز قدرتمند باشید اما یادتان باشد</a:t>
            </a:r>
            <a:br>
              <a:rPr lang="fa-IR" b="1" dirty="0" smtClean="0">
                <a:solidFill>
                  <a:schemeClr val="bg1"/>
                </a:solidFill>
              </a:rPr>
            </a:br>
            <a:r>
              <a:rPr lang="fa-IR" b="1" dirty="0" smtClean="0">
                <a:solidFill>
                  <a:schemeClr val="bg1"/>
                </a:solidFill>
              </a:rPr>
              <a:t>زمان از شما قدرتمندتر است</a:t>
            </a: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endParaRPr lang="fa-IR" dirty="0" smtClean="0">
              <a:solidFill>
                <a:schemeClr val="bg1"/>
              </a:solidFill>
            </a:endParaRPr>
          </a:p>
        </p:txBody>
      </p:sp>
      <p:pic>
        <p:nvPicPr>
          <p:cNvPr id="1026" name="Picture 2" descr="C:\Documents and Settings\Hedayat\Desktop\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7" y="1729581"/>
            <a:ext cx="2867025" cy="4267200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نگهدارنده مکان محتوا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/>
              <a:t>انسان مغرور همانند شخصی است که</a:t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بر قله کوهی ایستاده و همگان را کوچک میپندارد</a:t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و غافل از اینکه مردم از پایین قله او را کوچک میبینند</a:t>
            </a:r>
            <a:endParaRPr lang="en-US" dirty="0"/>
          </a:p>
        </p:txBody>
      </p:sp>
      <p:pic>
        <p:nvPicPr>
          <p:cNvPr id="6" name="Content Placeholder 5" descr="index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600200" y="2553494"/>
            <a:ext cx="1752600" cy="26193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نگهدارنده مکان محتوا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/>
              <a:t>زندگی مانند یک سؤال چند گزینه ای است</a:t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این گزینه ها هستند که باعث سردرگمی شما می شوند</a:t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نه خود سؤال</a:t>
            </a:r>
            <a:endParaRPr lang="en-US" dirty="0"/>
          </a:p>
        </p:txBody>
      </p:sp>
      <p:pic>
        <p:nvPicPr>
          <p:cNvPr id="5" name="Content Placeholder 4" descr="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نگهدارنده مکان محتوا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fa-IR" dirty="0" smtClean="0">
                <a:solidFill>
                  <a:schemeClr val="bg1"/>
                </a:solidFill>
              </a:rPr>
              <a:t>متاسفم که ، آنچه هستم را</a:t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مدیون انسانهای خوب زندگیم نیستم</a:t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بلکه بدهکار انسان نماهائی هستم که</a:t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چگونه نبودن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را به من </a:t>
            </a:r>
            <a:r>
              <a:rPr lang="fa-IR" dirty="0" err="1" smtClean="0">
                <a:solidFill>
                  <a:schemeClr val="bg1"/>
                </a:solidFill>
              </a:rPr>
              <a:t>آموختنـــــد</a:t>
            </a: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3314" name="Picture 2" descr="C:\Documents and Settings\Hedayat\Desktop\1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601119"/>
            <a:ext cx="4038600" cy="2524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نگهدارنده مکان محتوا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r">
              <a:buNone/>
            </a:pPr>
            <a:r>
              <a:rPr lang="fa-IR" dirty="0" smtClean="0">
                <a:solidFill>
                  <a:schemeClr val="bg1"/>
                </a:solidFill>
              </a:rPr>
              <a:t>بجای اینکه آرزو کنید کاش شخص دیگری بودید</a:t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به آن چیزی که هستید افتخار کنید.</a:t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هرگز </a:t>
            </a:r>
            <a:r>
              <a:rPr lang="fa-IR" dirty="0" err="1" smtClean="0">
                <a:solidFill>
                  <a:schemeClr val="bg1"/>
                </a:solidFill>
              </a:rPr>
              <a:t>نمی</a:t>
            </a:r>
            <a:r>
              <a:rPr lang="fa-IR" dirty="0" smtClean="0">
                <a:solidFill>
                  <a:schemeClr val="bg1"/>
                </a:solidFill>
              </a:rPr>
              <a:t> دانید چه کسی به شما می </a:t>
            </a:r>
            <a:r>
              <a:rPr lang="fa-IR" dirty="0" err="1" smtClean="0">
                <a:solidFill>
                  <a:schemeClr val="bg1"/>
                </a:solidFill>
              </a:rPr>
              <a:t>نگریسته</a:t>
            </a: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err="1" smtClean="0">
                <a:solidFill>
                  <a:schemeClr val="bg1"/>
                </a:solidFill>
              </a:rPr>
              <a:t>درحالیکه</a:t>
            </a:r>
            <a:r>
              <a:rPr lang="fa-IR" dirty="0" smtClean="0">
                <a:solidFill>
                  <a:schemeClr val="bg1"/>
                </a:solidFill>
              </a:rPr>
              <a:t> آرزویش این بوده که کاش جای شما باشد</a:t>
            </a:r>
            <a:r>
              <a:rPr lang="fa-IR" dirty="0" smtClean="0"/>
              <a:t> </a:t>
            </a:r>
            <a:endParaRPr lang="en-US" dirty="0"/>
          </a:p>
        </p:txBody>
      </p:sp>
      <p:pic>
        <p:nvPicPr>
          <p:cNvPr id="15362" name="Picture 2" descr="C:\Documents and Settings\Hedayat\Desktop\1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601119"/>
            <a:ext cx="4038600" cy="2524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نگهدارنده مکان محتوا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r" rtl="1">
              <a:buNone/>
            </a:pPr>
            <a:r>
              <a:rPr lang="fa-IR" b="1" dirty="0" smtClean="0"/>
              <a:t>زندگی کوتاه نيست</a:t>
            </a: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endParaRPr lang="fa-IR" dirty="0" smtClean="0">
              <a:solidFill>
                <a:schemeClr val="bg1"/>
              </a:solidFill>
            </a:endParaRPr>
          </a:p>
          <a:p>
            <a:pPr algn="r" rtl="1">
              <a:buNone/>
            </a:pPr>
            <a:endParaRPr lang="fa-IR" dirty="0" smtClean="0">
              <a:solidFill>
                <a:schemeClr val="bg1"/>
              </a:solidFill>
            </a:endParaRPr>
          </a:p>
          <a:p>
            <a:pPr algn="r" rtl="1">
              <a:buNone/>
            </a:pPr>
            <a:endParaRPr lang="fa-IR" dirty="0" smtClean="0">
              <a:solidFill>
                <a:schemeClr val="bg1"/>
              </a:solidFill>
            </a:endParaRPr>
          </a:p>
          <a:p>
            <a:pPr algn="r" rtl="1">
              <a:buNone/>
            </a:pP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مشکل </a:t>
            </a:r>
            <a:r>
              <a:rPr lang="fa-IR" dirty="0" err="1" smtClean="0">
                <a:solidFill>
                  <a:schemeClr val="bg1"/>
                </a:solidFill>
              </a:rPr>
              <a:t>اينجاست</a:t>
            </a:r>
            <a:r>
              <a:rPr lang="fa-IR" dirty="0" smtClean="0">
                <a:solidFill>
                  <a:schemeClr val="bg1"/>
                </a:solidFill>
              </a:rPr>
              <a:t> که</a:t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ما زندگی را </a:t>
            </a:r>
            <a:r>
              <a:rPr lang="fa-IR" dirty="0" err="1" smtClean="0">
                <a:solidFill>
                  <a:schemeClr val="bg1"/>
                </a:solidFill>
              </a:rPr>
              <a:t>دير</a:t>
            </a:r>
            <a:r>
              <a:rPr lang="fa-IR" dirty="0" smtClean="0">
                <a:solidFill>
                  <a:schemeClr val="bg1"/>
                </a:solidFill>
              </a:rPr>
              <a:t> شروع </a:t>
            </a:r>
            <a:r>
              <a:rPr lang="fa-IR" dirty="0" err="1" smtClean="0">
                <a:solidFill>
                  <a:schemeClr val="bg1"/>
                </a:solidFill>
              </a:rPr>
              <a:t>ميکنيم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Content Placeholder 5" descr="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348706"/>
            <a:ext cx="4038600" cy="30289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0"/>
                            </p:stCondLst>
                            <p:childTnLst>
                              <p:par>
                                <p:cTn id="13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نگهدارنده مکان محتوا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/>
              <a:t>در زندگی حقایقی هست که میشه فهمید . ولی نمیشه </a:t>
            </a:r>
            <a:r>
              <a:rPr lang="fa-IR" dirty="0" err="1" smtClean="0"/>
              <a:t>فهموند</a:t>
            </a:r>
            <a:endParaRPr lang="en-US" dirty="0"/>
          </a:p>
        </p:txBody>
      </p:sp>
      <p:pic>
        <p:nvPicPr>
          <p:cNvPr id="19458" name="Picture 2" descr="C:\Documents and Settings\Hedayat\Desktop\6 (2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510971"/>
            <a:ext cx="4038600" cy="27044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نگهدارنده مکان محتوا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algn="r">
              <a:buNone/>
            </a:pP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خانواده یعنی آدمهایی در زندگیتان که</a:t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خواهان شما در زندگیشان هستند .</a:t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.آنهایی که شما را همانگونه که هستید میپذیرند .</a:t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کسانی که حاضرند هر کاری بکنند تا لبخند را بر </a:t>
            </a:r>
            <a:r>
              <a:rPr lang="fa-IR" dirty="0" err="1" smtClean="0">
                <a:solidFill>
                  <a:schemeClr val="bg1"/>
                </a:solidFill>
              </a:rPr>
              <a:t>لبانتان</a:t>
            </a:r>
            <a:r>
              <a:rPr lang="fa-IR" dirty="0" smtClean="0">
                <a:solidFill>
                  <a:schemeClr val="bg1"/>
                </a:solidFill>
              </a:rPr>
              <a:t> ببینند</a:t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و</a:t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کسی که در هر شرایطی </a:t>
            </a:r>
            <a:r>
              <a:rPr lang="fa-IR" dirty="0" err="1" smtClean="0">
                <a:solidFill>
                  <a:schemeClr val="bg1"/>
                </a:solidFill>
              </a:rPr>
              <a:t>دوستتان</a:t>
            </a:r>
            <a:r>
              <a:rPr lang="fa-IR" dirty="0" smtClean="0">
                <a:solidFill>
                  <a:schemeClr val="bg1"/>
                </a:solidFill>
              </a:rPr>
              <a:t> دارد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Content Placeholder 5" descr="image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385887" y="2204864"/>
            <a:ext cx="2970089" cy="270606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نگهدارنده مکان محتوا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r">
              <a:buNone/>
            </a:pPr>
            <a:r>
              <a:rPr lang="fa-IR" b="1" dirty="0" smtClean="0">
                <a:solidFill>
                  <a:srgbClr val="C00000"/>
                </a:solidFill>
              </a:rPr>
              <a:t>هر روز سپاسگزارم برای:</a:t>
            </a: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شب هایی که به صبح می رسند،</a:t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دوستانی که بخشی از خانواده </a:t>
            </a:r>
            <a:endParaRPr lang="fa-IR" dirty="0" smtClean="0">
              <a:solidFill>
                <a:schemeClr val="bg1"/>
              </a:solidFill>
            </a:endParaRPr>
          </a:p>
          <a:p>
            <a:pPr algn="r">
              <a:buNone/>
            </a:pPr>
            <a:r>
              <a:rPr lang="fa-IR" dirty="0" smtClean="0">
                <a:solidFill>
                  <a:schemeClr val="bg1"/>
                </a:solidFill>
              </a:rPr>
              <a:t>مي </a:t>
            </a:r>
            <a:r>
              <a:rPr lang="fa-IR" dirty="0" smtClean="0">
                <a:solidFill>
                  <a:schemeClr val="bg1"/>
                </a:solidFill>
              </a:rPr>
              <a:t>شوند</a:t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رویاهایی که تحقق می یابند و</a:t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علاقه هایی که به عشق تبدیل </a:t>
            </a:r>
            <a:endParaRPr lang="fa-IR" dirty="0" smtClean="0">
              <a:solidFill>
                <a:schemeClr val="bg1"/>
              </a:solidFill>
            </a:endParaRPr>
          </a:p>
          <a:p>
            <a:pPr algn="r">
              <a:buNone/>
            </a:pPr>
            <a:r>
              <a:rPr lang="fa-IR" dirty="0" smtClean="0">
                <a:solidFill>
                  <a:schemeClr val="bg1"/>
                </a:solidFill>
              </a:rPr>
              <a:t>می </a:t>
            </a:r>
            <a:r>
              <a:rPr lang="fa-IR" dirty="0" smtClean="0">
                <a:solidFill>
                  <a:schemeClr val="bg1"/>
                </a:solidFill>
              </a:rPr>
              <a:t>شوند</a:t>
            </a:r>
            <a:br>
              <a:rPr lang="fa-IR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1506" name="Picture 2" descr="C:\Documents and Settings\Hedayat\Desktop\last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587597"/>
            <a:ext cx="4038600" cy="31274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نگهدارنده مکان محتوا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>
                <a:solidFill>
                  <a:schemeClr val="bg1"/>
                </a:solidFill>
              </a:rPr>
              <a:t>کسانی که شما را دوست دارند حتی اگر هزار دلیل برای رفتن داشته باشند </a:t>
            </a:r>
            <a:r>
              <a:rPr lang="fa-IR" dirty="0" err="1" smtClean="0">
                <a:solidFill>
                  <a:schemeClr val="bg1"/>
                </a:solidFill>
              </a:rPr>
              <a:t>ترکتان</a:t>
            </a:r>
            <a:r>
              <a:rPr lang="fa-IR" dirty="0" smtClean="0">
                <a:solidFill>
                  <a:schemeClr val="bg1"/>
                </a:solidFill>
              </a:rPr>
              <a:t> نخواهند کرد</a:t>
            </a:r>
          </a:p>
          <a:p>
            <a:pPr algn="r">
              <a:buNone/>
            </a:pPr>
            <a:r>
              <a:rPr lang="fa-IR" dirty="0" smtClean="0">
                <a:solidFill>
                  <a:schemeClr val="bg1"/>
                </a:solidFill>
              </a:rPr>
              <a:t>آنها یک دلیل برای ماندن خواهند یافت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Content Placeholder 5" descr="dast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700808"/>
            <a:ext cx="3456384" cy="2613361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نگهدارنده مکان محتوا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/>
              <a:t>زبان استخوانی ندارد اما آنقدر قوی هست که بتواند قلبی را بشکند</a:t>
            </a:r>
          </a:p>
          <a:p>
            <a:pPr algn="r">
              <a:buNone/>
            </a:pPr>
            <a:r>
              <a:rPr lang="fa-IR" dirty="0" smtClean="0"/>
              <a:t>مراقب </a:t>
            </a:r>
            <a:r>
              <a:rPr lang="fa-IR" dirty="0" err="1" smtClean="0"/>
              <a:t>حرفهایتان</a:t>
            </a:r>
            <a:r>
              <a:rPr lang="fa-IR" dirty="0" smtClean="0"/>
              <a:t> باشید</a:t>
            </a:r>
            <a:endParaRPr lang="en-US" dirty="0"/>
          </a:p>
        </p:txBody>
      </p:sp>
      <p:pic>
        <p:nvPicPr>
          <p:cNvPr id="3074" name="Picture 2" descr="C:\Documents and Settings\Hedayat\Desktop\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601119"/>
            <a:ext cx="4038600" cy="2524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307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نگهدارنده مکان محتوا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r">
              <a:buNone/>
            </a:pPr>
            <a:r>
              <a:rPr lang="fa-IR" b="1" dirty="0" smtClean="0">
                <a:solidFill>
                  <a:schemeClr val="bg1"/>
                </a:solidFill>
              </a:rPr>
              <a:t>شخصیت آدمها را از طریق </a:t>
            </a:r>
            <a:r>
              <a:rPr lang="fa-IR" b="1" dirty="0" err="1" smtClean="0">
                <a:solidFill>
                  <a:schemeClr val="bg1"/>
                </a:solidFill>
              </a:rPr>
              <a:t>کردارشان</a:t>
            </a:r>
            <a:r>
              <a:rPr lang="fa-IR" b="1" dirty="0" smtClean="0">
                <a:solidFill>
                  <a:schemeClr val="bg1"/>
                </a:solidFill>
              </a:rPr>
              <a:t> توصیف کنید تا هرگز فریب </a:t>
            </a:r>
            <a:r>
              <a:rPr lang="fa-IR" b="1" dirty="0" err="1" smtClean="0">
                <a:solidFill>
                  <a:schemeClr val="bg1"/>
                </a:solidFill>
              </a:rPr>
              <a:t>گفتارشان</a:t>
            </a:r>
            <a:r>
              <a:rPr lang="fa-IR" b="1" dirty="0" smtClean="0">
                <a:solidFill>
                  <a:schemeClr val="bg1"/>
                </a:solidFill>
              </a:rPr>
              <a:t> را نخورید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4098" name="Picture 2" descr="C:\Documents and Settings\Hedayat\Desktop\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6312" y="1729581"/>
            <a:ext cx="3000375" cy="4267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نگهدارنده مکان محتوا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>
                <a:solidFill>
                  <a:schemeClr val="bg1"/>
                </a:solidFill>
              </a:rPr>
              <a:t>وقتی کسی با شما مانند یک گزینه رفتار میکند</a:t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با خارج کردن خودتان از معادله به او کمک کنید تا انتخاب </a:t>
            </a:r>
            <a:r>
              <a:rPr lang="fa-IR" dirty="0" err="1" smtClean="0">
                <a:solidFill>
                  <a:schemeClr val="bg1"/>
                </a:solidFill>
              </a:rPr>
              <a:t>هایش</a:t>
            </a:r>
            <a:r>
              <a:rPr lang="fa-IR" dirty="0" smtClean="0">
                <a:solidFill>
                  <a:schemeClr val="bg1"/>
                </a:solidFill>
              </a:rPr>
              <a:t> را محدود کند</a:t>
            </a:r>
          </a:p>
          <a:p>
            <a:pPr algn="ctr">
              <a:buNone/>
            </a:pPr>
            <a:r>
              <a:rPr lang="fa-IR" dirty="0" smtClean="0">
                <a:solidFill>
                  <a:schemeClr val="bg1"/>
                </a:solidFill>
              </a:rPr>
              <a:t>به همین سادگی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122" name="Picture 2" descr="C:\Documents and Settings\Hedayat\Desktop\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614641"/>
            <a:ext cx="4038600" cy="24970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0"/>
                            </p:stCondLst>
                            <p:childTnLst>
                              <p:par>
                                <p:cTn id="1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نگهدارنده مکان محتوا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/>
              <a:t>آدمها میخواهند بدانند که دوست داشته میشوند و </a:t>
            </a:r>
            <a:r>
              <a:rPr lang="fa-IR" dirty="0" err="1" smtClean="0"/>
              <a:t>قدرشان</a:t>
            </a:r>
            <a:r>
              <a:rPr lang="fa-IR" dirty="0" smtClean="0"/>
              <a:t> دانسته میشود</a:t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پس حتما به </a:t>
            </a:r>
            <a:r>
              <a:rPr lang="fa-IR" dirty="0" err="1" smtClean="0"/>
              <a:t>عزیزانتان</a:t>
            </a:r>
            <a:r>
              <a:rPr lang="fa-IR" dirty="0" smtClean="0"/>
              <a:t> بگویید که دوستشان دارید</a:t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شاید هرگز متوجه نشوید که چقدر نیاز به شنیدنش دارند</a:t>
            </a:r>
            <a:br>
              <a:rPr lang="fa-IR" dirty="0" smtClean="0"/>
            </a:br>
            <a:endParaRPr lang="en-US" dirty="0"/>
          </a:p>
        </p:txBody>
      </p:sp>
      <p:pic>
        <p:nvPicPr>
          <p:cNvPr id="6146" name="Picture 2" descr="C:\Documents and Settings\Hedayat\Desktop\6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650700"/>
            <a:ext cx="4038600" cy="2424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نگهدارنده مکان محتوا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/>
              <a:t>گریستن نشانه ضعف نیست</a:t>
            </a:r>
            <a:br>
              <a:rPr lang="fa-IR" dirty="0" smtClean="0"/>
            </a:b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/>
              <a:t>از زمان تولد نشانه این بوده است که شما زنده </a:t>
            </a:r>
            <a:r>
              <a:rPr lang="fa-IR" dirty="0" err="1" smtClean="0"/>
              <a:t>اید</a:t>
            </a:r>
            <a:endParaRPr lang="en-US" dirty="0"/>
          </a:p>
        </p:txBody>
      </p:sp>
      <p:pic>
        <p:nvPicPr>
          <p:cNvPr id="5" name="Content Placeholder 4" descr="index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353050" y="2991644"/>
            <a:ext cx="2628900" cy="17430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نگهدارنده مکان محتوا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>
                <a:solidFill>
                  <a:schemeClr val="bg1"/>
                </a:solidFill>
              </a:rPr>
              <a:t>آدمها را به خاطر این که باعث </a:t>
            </a:r>
          </a:p>
          <a:p>
            <a:pPr algn="r">
              <a:buNone/>
            </a:pPr>
            <a:r>
              <a:rPr lang="fa-IR" dirty="0" smtClean="0">
                <a:solidFill>
                  <a:schemeClr val="bg1"/>
                </a:solidFill>
              </a:rPr>
              <a:t>نا امیدی شما میشوند سرزنش نکنید</a:t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/>
            </a:r>
            <a:br>
              <a:rPr lang="fa-IR" dirty="0" smtClean="0">
                <a:solidFill>
                  <a:schemeClr val="bg1"/>
                </a:solidFill>
              </a:rPr>
            </a:br>
            <a:r>
              <a:rPr lang="fa-IR" dirty="0" smtClean="0">
                <a:solidFill>
                  <a:schemeClr val="bg1"/>
                </a:solidFill>
              </a:rPr>
              <a:t>خودتان را سرزنش کنید که بیش از حد از آن ها انتظار دارید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194" name="Picture 2" descr="C:\Documents and Settings\Hedayat\Desktop\8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361650"/>
            <a:ext cx="4038600" cy="30030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0" presetID="28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نگهدارنده مکان محتوا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/>
              <a:t>به کسانی که پشت سر شما حرف میزنند ، بی اعتنا باشید</a:t>
            </a:r>
            <a:br>
              <a:rPr lang="fa-IR" dirty="0" smtClean="0"/>
            </a:br>
            <a:r>
              <a:rPr lang="fa-IR" dirty="0" smtClean="0"/>
              <a:t>آنها به همانجا تعلق دارند</a:t>
            </a:r>
            <a:br>
              <a:rPr lang="fa-IR" dirty="0" smtClean="0"/>
            </a:br>
            <a:r>
              <a:rPr lang="fa-IR" dirty="0" smtClean="0"/>
              <a:t>یعنی دقیقا پشت سر شما </a:t>
            </a:r>
            <a:endParaRPr lang="en-US" dirty="0"/>
          </a:p>
        </p:txBody>
      </p:sp>
      <p:pic>
        <p:nvPicPr>
          <p:cNvPr id="9218" name="Picture 2" descr="C:\Documents and Settings\Hedayat\Desktop\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515479"/>
            <a:ext cx="4038600" cy="26954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theme/theme1.xml><?xml version="1.0" encoding="utf-8"?>
<a:theme xmlns:a="http://schemas.openxmlformats.org/drawingml/2006/main" name="طرح زمینه Office">
  <a:themeElements>
    <a:clrScheme name="دفتر کار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دفتر کار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دفتر کا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158</Words>
  <Application>Microsoft Office PowerPoint</Application>
  <PresentationFormat>On-screen Show (4:3)</PresentationFormat>
  <Paragraphs>28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طرح زمینه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habibi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اسلاید 1</dc:title>
  <dc:creator>hedayat</dc:creator>
  <cp:lastModifiedBy>MRT</cp:lastModifiedBy>
  <cp:revision>27</cp:revision>
  <dcterms:created xsi:type="dcterms:W3CDTF">2012-08-25T13:43:23Z</dcterms:created>
  <dcterms:modified xsi:type="dcterms:W3CDTF">2014-07-20T07:26:37Z</dcterms:modified>
</cp:coreProperties>
</file>